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AMA AS CRIANÇAS COMO EU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CRISTO AMA AS CRIANÇAS COMO 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ama as crianças</a:t>
            </a:r>
          </a:p>
          <a:p>
            <a:r>
              <a:rPr lang="pt-BR" dirty="0"/>
              <a:t> como eu, eu, eu. </a:t>
            </a:r>
          </a:p>
          <a:p>
            <a:r>
              <a:rPr lang="pt-BR" dirty="0"/>
              <a:t>Cristo ama as crianças</a:t>
            </a:r>
          </a:p>
          <a:p>
            <a:r>
              <a:rPr lang="pt-BR" dirty="0"/>
              <a:t> como eu, eu, eu.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CRISTO AMA AS CRIANÇAS COMO 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Crianças como eu, </a:t>
            </a:r>
          </a:p>
          <a:p>
            <a:r>
              <a:rPr lang="pt-BR" dirty="0"/>
              <a:t>ama o meu Jesus, </a:t>
            </a:r>
          </a:p>
          <a:p>
            <a:r>
              <a:rPr lang="pt-BR" dirty="0"/>
              <a:t>Cristo ama as crianças </a:t>
            </a:r>
          </a:p>
          <a:p>
            <a:r>
              <a:rPr lang="pt-BR" dirty="0"/>
              <a:t>como eu, eu, eu.</a:t>
            </a:r>
          </a:p>
        </p:txBody>
      </p:sp>
    </p:spTree>
    <p:extLst>
      <p:ext uri="{BB962C8B-B14F-4D97-AF65-F5344CB8AC3E}">
        <p14:creationId xmlns:p14="http://schemas.microsoft.com/office/powerpoint/2010/main" val="1840673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CRISTO AMA AS CRIANÇAS COMO 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82C7FD-0B77-4526-A935-35DC60487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ama os grandes </a:t>
            </a:r>
          </a:p>
          <a:p>
            <a:r>
              <a:rPr lang="pt-BR" dirty="0"/>
              <a:t>como tu, tu, tu. </a:t>
            </a:r>
          </a:p>
          <a:p>
            <a:r>
              <a:rPr lang="pt-BR" dirty="0"/>
              <a:t>Cristo ama os grandes </a:t>
            </a:r>
          </a:p>
          <a:p>
            <a:r>
              <a:rPr lang="pt-BR" dirty="0"/>
              <a:t>como tu, tu, tu. </a:t>
            </a:r>
          </a:p>
        </p:txBody>
      </p:sp>
    </p:spTree>
    <p:extLst>
      <p:ext uri="{BB962C8B-B14F-4D97-AF65-F5344CB8AC3E}">
        <p14:creationId xmlns:p14="http://schemas.microsoft.com/office/powerpoint/2010/main" val="306668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CRISTO AMA AS CRIANÇAS COMO EU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548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C45676-C770-4348-8151-EAE511ABD1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Grandes como tu, </a:t>
            </a:r>
          </a:p>
          <a:p>
            <a:r>
              <a:rPr lang="pt-BR" dirty="0"/>
              <a:t>ama o meu Jesus, </a:t>
            </a:r>
          </a:p>
          <a:p>
            <a:r>
              <a:rPr lang="pt-BR" dirty="0"/>
              <a:t>Cristo ama os grandes </a:t>
            </a:r>
          </a:p>
          <a:p>
            <a:r>
              <a:rPr lang="pt-BR" dirty="0"/>
              <a:t>como tu, tu, </a:t>
            </a:r>
            <a:r>
              <a:rPr lang="pt-BR"/>
              <a:t>tu.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0644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121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AMA AS CRIANÇAS COMO EU</vt:lpstr>
      <vt:lpstr>CRISTO AMA AS CRIANÇAS COMO EU</vt:lpstr>
      <vt:lpstr>CRISTO AMA AS CRIANÇAS COMO EU</vt:lpstr>
      <vt:lpstr>CRISTO AMA AS CRIANÇAS COMO EU</vt:lpstr>
      <vt:lpstr>CRISTO AMA AS CRIANÇAS COMO EU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2019-06-12T23:12:31Z</dcterms:modified>
</cp:coreProperties>
</file>

<file path=docProps/thumbnail.jpeg>
</file>